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purl.oclc.org/ooxml/officeDocument/relationships/metadata/thumbnail" Target="docProps/thumbnail.jpeg"/><Relationship Id="rId1" Type="http://purl.oclc.org/ooxml/officeDocument/relationships/officeDocument" Target="ppt/presentation.xml"/><Relationship Id="rId4" Type="http://purl.oclc.org/ooxml/officeDocument/relationships/extendedProperties" Target="docProps/app.xml"/></Relationships>
</file>

<file path=ppt/presentation.xml><?xml version="1.0" encoding="utf-8"?>
<p:presentation xmlns:a="http://purl.oclc.org/ooxml/drawingml/main" xmlns:r="http://purl.oclc.org/ooxml/officeDocument/relationships" xmlns:p="http://purl.oclc.org/ooxml/presentationml/main" saveSubsetFonts="1" conformance="strict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purl.oclc.org/ooxml/drawingml/main" xmlns:r="http://purl.oclc.org/ooxml/officeDocument/relationships" xmlns:p="http://purl.oclc.org/ooxml/presentationml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purl.oclc.org/ooxml/drawingml/main" def="{5C22544A-7EE6-4342-B048-85BDC9FD1C3A}"/>
</file>

<file path=ppt/viewProps.xml><?xml version="1.0" encoding="utf-8"?>
<p:viewPr xmlns:a="http://purl.oclc.org/ooxml/drawingml/main" xmlns:r="http://purl.oclc.org/ooxml/officeDocument/relationships" xmlns:p="http://purl.oclc.org/ooxml/presentationml/main">
  <p:normalViewPr horzBarState="maximized">
    <p:restoredLeft sz="15.044%" autoAdjust="0"/>
    <p:restoredTop sz="94.66%"/>
  </p:normalViewPr>
  <p:slideViewPr>
    <p:cSldViewPr snapToGrid="0">
      <p:cViewPr varScale="1">
        <p:scale>
          <a:sx n="72" d="100"/>
          <a:sy n="72" d="100"/>
        </p:scale>
        <p:origin x="65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purl.oclc.org/ooxml/officeDocument/relationships/presProps" Target="presProps.xml"/><Relationship Id="rId2" Type="http://purl.oclc.org/ooxml/officeDocument/relationships/slide" Target="slides/slide1.xml"/><Relationship Id="rId1" Type="http://purl.oclc.org/ooxml/officeDocument/relationships/slideMaster" Target="slideMasters/slideMaster1.xml"/><Relationship Id="rId6" Type="http://purl.oclc.org/ooxml/officeDocument/relationships/tableStyles" Target="tableStyles.xml"/><Relationship Id="rId5" Type="http://purl.oclc.org/ooxml/officeDocument/relationships/theme" Target="theme/theme1.xml"/><Relationship Id="rId4" Type="http://purl.oclc.org/ooxml/officeDocument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purl.oclc.org/ooxml/officeDocument/relationships/slideMaster" Target="../slideMasters/slideMaster1.xml"/></Relationships>
</file>

<file path=ppt/slideLayouts/slideLayout1.xml><?xml version="1.0" encoding="utf-8"?>
<p:sldLayout xmlns:a="http://purl.oclc.org/ooxml/drawingml/main" xmlns:r="http://purl.oclc.org/ooxml/officeDocument/relationships" xmlns:p="http://purl.oclc.org/ooxml/presentationml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0B672-92F9-44F3-8099-FB193A10E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267DDE-3D65-4F80-98D2-6BC83971AE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F7A5BD-5F5D-4F24-AB43-390318B6A2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C9976-7DC2-42D1-BEC9-CAD9FD6D9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BCDE5A-009C-4A23-A697-BD23D1AD3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8557132"/>
      </p:ext>
    </p:extLst>
  </p:cSld>
  <p:clrMapOvr>
    <a:masterClrMapping/>
  </p:clrMapOvr>
</p:sldLayout>
</file>

<file path=ppt/slideLayouts/slideLayout10.xml><?xml version="1.0" encoding="utf-8"?>
<p:sldLayout xmlns:a="http://purl.oclc.org/ooxml/drawingml/main" xmlns:r="http://purl.oclc.org/ooxml/officeDocument/relationships" xmlns:p="http://purl.oclc.org/ooxml/presentationml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0278C-8834-4B32-BEBF-E7BDAA877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032376-72C3-41A5-B1DD-DC1252C32E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752AD1-1E47-4CB2-8A93-B19FB3347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41124E-A65B-431D-A112-4A76E3EB8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83DE8-44E9-4DA3-934C-AC02F0A08D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6308274"/>
      </p:ext>
    </p:extLst>
  </p:cSld>
  <p:clrMapOvr>
    <a:masterClrMapping/>
  </p:clrMapOvr>
</p:sldLayout>
</file>

<file path=ppt/slideLayouts/slideLayout11.xml><?xml version="1.0" encoding="utf-8"?>
<p:sldLayout xmlns:a="http://purl.oclc.org/ooxml/drawingml/main" xmlns:r="http://purl.oclc.org/ooxml/officeDocument/relationships" xmlns:p="http://purl.oclc.org/ooxml/presentationml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9F1AAA-4894-4284-AE35-D9D259B0B4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5A5A2C-B90D-4656-8312-6CF560052F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F2A9E8-0162-454D-B9EE-CF54E5B40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B3413-B88B-4E72-8E4B-0598BB5D8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B2E3ED-37AB-4179-8E55-ACA4481C7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4188245"/>
      </p:ext>
    </p:extLst>
  </p:cSld>
  <p:clrMapOvr>
    <a:masterClrMapping/>
  </p:clrMapOvr>
</p:sldLayout>
</file>

<file path=ppt/slideLayouts/slideLayout2.xml><?xml version="1.0" encoding="utf-8"?>
<p:sldLayout xmlns:a="http://purl.oclc.org/ooxml/drawingml/main" xmlns:r="http://purl.oclc.org/ooxml/officeDocument/relationships" xmlns:p="http://purl.oclc.org/ooxml/presentationml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6A795-A869-43DD-BD78-1EB1063D4C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A434B3-0D13-4EE6-92BB-2B40BB597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ACED14-B1AF-43E0-A607-F189E0B1F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A37E12-ACC4-4232-A717-B2CBDB6C7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AB7BD3-E520-4D93-B029-AE449A904A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2768940"/>
      </p:ext>
    </p:extLst>
  </p:cSld>
  <p:clrMapOvr>
    <a:masterClrMapping/>
  </p:clrMapOvr>
</p:sldLayout>
</file>

<file path=ppt/slideLayouts/slideLayout3.xml><?xml version="1.0" encoding="utf-8"?>
<p:sldLayout xmlns:a="http://purl.oclc.org/ooxml/drawingml/main" xmlns:r="http://purl.oclc.org/ooxml/officeDocument/relationships" xmlns:p="http://purl.oclc.org/ooxml/presentationml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28183-61E2-459D-B476-B750DB45A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B6694E-6DB5-47A6-BDA5-6BECFADB4F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%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%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%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%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814DB-712D-4C72-B5E6-9F77E88000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6CE821-C5CC-4CFC-9EC8-67BB621F1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E23520-8F7A-4E4F-98DE-494EBD6ED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4178129"/>
      </p:ext>
    </p:extLst>
  </p:cSld>
  <p:clrMapOvr>
    <a:masterClrMapping/>
  </p:clrMapOvr>
</p:sldLayout>
</file>

<file path=ppt/slideLayouts/slideLayout4.xml><?xml version="1.0" encoding="utf-8"?>
<p:sldLayout xmlns:a="http://purl.oclc.org/ooxml/drawingml/main" xmlns:r="http://purl.oclc.org/ooxml/officeDocument/relationships" xmlns:p="http://purl.oclc.org/ooxml/presentationml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DCAFB-C60B-48B4-889C-BEC76E0D5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A878EB-A4C1-4F55-91CC-A1177BDDAF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55C5B2-EB60-488F-B5A4-C50E8AD6BF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4D8AD3-5065-4AEA-A3DA-C5E1CA01B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E57D79-E9F4-431E-B60D-E052F2926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37C4B0-33A1-4135-A7BC-DFF3C256D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3430572"/>
      </p:ext>
    </p:extLst>
  </p:cSld>
  <p:clrMapOvr>
    <a:masterClrMapping/>
  </p:clrMapOvr>
</p:sldLayout>
</file>

<file path=ppt/slideLayouts/slideLayout5.xml><?xml version="1.0" encoding="utf-8"?>
<p:sldLayout xmlns:a="http://purl.oclc.org/ooxml/drawingml/main" xmlns:r="http://purl.oclc.org/ooxml/officeDocument/relationships" xmlns:p="http://purl.oclc.org/ooxml/presentationml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C290C-86C3-411C-ABD1-8F09F87A6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39F83-015E-4978-BABC-366949E6D2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B01DB-2924-4480-9AF4-C889AE04D4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07BAD7-9F21-4104-A2ED-02FA120070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015241D-C4DC-41C4-ADA5-C13D3912AD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6FEA6DB-5763-4BA6-BA42-AE0E15DA0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2277615-9140-46D8-AB48-3D2026EE73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2C827D5-F5CD-4EE6-9E2A-257D8C6A23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069000"/>
      </p:ext>
    </p:extLst>
  </p:cSld>
  <p:clrMapOvr>
    <a:masterClrMapping/>
  </p:clrMapOvr>
</p:sldLayout>
</file>

<file path=ppt/slideLayouts/slideLayout6.xml><?xml version="1.0" encoding="utf-8"?>
<p:sldLayout xmlns:a="http://purl.oclc.org/ooxml/drawingml/main" xmlns:r="http://purl.oclc.org/ooxml/officeDocument/relationships" xmlns:p="http://purl.oclc.org/ooxml/presentationml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22389-986A-4E1F-8A62-11D3BA8794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58EA2C-CF11-43A2-8D63-584FB5B5D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29BDFB-AF04-4078-9CDC-6ABC8B03E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1BE712-FA45-4D63-B464-552EFE1F4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75767697"/>
      </p:ext>
    </p:extLst>
  </p:cSld>
  <p:clrMapOvr>
    <a:masterClrMapping/>
  </p:clrMapOvr>
</p:sldLayout>
</file>

<file path=ppt/slideLayouts/slideLayout7.xml><?xml version="1.0" encoding="utf-8"?>
<p:sldLayout xmlns:a="http://purl.oclc.org/ooxml/drawingml/main" xmlns:r="http://purl.oclc.org/ooxml/officeDocument/relationships" xmlns:p="http://purl.oclc.org/ooxml/presentationml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CBEF9B-BC20-4C83-B03D-1C88E7F6F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13AC2D-B2A2-4A9E-88C3-8D45A9928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41A304-FFDD-4E46-BF5F-98C627DBA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18982727"/>
      </p:ext>
    </p:extLst>
  </p:cSld>
  <p:clrMapOvr>
    <a:masterClrMapping/>
  </p:clrMapOvr>
</p:sldLayout>
</file>

<file path=ppt/slideLayouts/slideLayout8.xml><?xml version="1.0" encoding="utf-8"?>
<p:sldLayout xmlns:a="http://purl.oclc.org/ooxml/drawingml/main" xmlns:r="http://purl.oclc.org/ooxml/officeDocument/relationships" xmlns:p="http://purl.oclc.org/ooxml/presentationml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3C7B5-7462-4C60-96DE-00FB554D4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A1AD22-44F5-4FCB-A671-C01E4AFE2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96D90F-8784-4C43-9576-0BD6F0716B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4B9A1A-9614-4738-85D5-E0235704CE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F59AB7-3073-4F65-8846-8873596E2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CDCCE5-F652-4448-AE99-37E2450A1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6136340"/>
      </p:ext>
    </p:extLst>
  </p:cSld>
  <p:clrMapOvr>
    <a:masterClrMapping/>
  </p:clrMapOvr>
</p:sldLayout>
</file>

<file path=ppt/slideLayouts/slideLayout9.xml><?xml version="1.0" encoding="utf-8"?>
<p:sldLayout xmlns:a="http://purl.oclc.org/ooxml/drawingml/main" xmlns:r="http://purl.oclc.org/ooxml/officeDocument/relationships" xmlns:p="http://purl.oclc.org/ooxml/presentationml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923D2-DF5C-4289-8375-8B9A6A086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D199085-0C25-486F-94E2-1FF62E15B8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5EF4A8-767C-44A0-9395-2D7D128AF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97C611-1ED3-4262-9ED0-58F9E6BDA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3A1BBD-2285-487D-90E2-1F21A72F4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964264-604A-49B8-8FBB-C5CC6EB6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907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purl.oclc.org/ooxml/officeDocument/relationships/slideLayout" Target="../slideLayouts/slideLayout8.xml"/><Relationship Id="rId3" Type="http://purl.oclc.org/ooxml/officeDocument/relationships/slideLayout" Target="../slideLayouts/slideLayout3.xml"/><Relationship Id="rId7" Type="http://purl.oclc.org/ooxml/officeDocument/relationships/slideLayout" Target="../slideLayouts/slideLayout7.xml"/><Relationship Id="rId12" Type="http://purl.oclc.org/ooxml/officeDocument/relationships/theme" Target="../theme/theme1.xml"/><Relationship Id="rId2" Type="http://purl.oclc.org/ooxml/officeDocument/relationships/slideLayout" Target="../slideLayouts/slideLayout2.xml"/><Relationship Id="rId1" Type="http://purl.oclc.org/ooxml/officeDocument/relationships/slideLayout" Target="../slideLayouts/slideLayout1.xml"/><Relationship Id="rId6" Type="http://purl.oclc.org/ooxml/officeDocument/relationships/slideLayout" Target="../slideLayouts/slideLayout6.xml"/><Relationship Id="rId11" Type="http://purl.oclc.org/ooxml/officeDocument/relationships/slideLayout" Target="../slideLayouts/slideLayout11.xml"/><Relationship Id="rId5" Type="http://purl.oclc.org/ooxml/officeDocument/relationships/slideLayout" Target="../slideLayouts/slideLayout5.xml"/><Relationship Id="rId10" Type="http://purl.oclc.org/ooxml/officeDocument/relationships/slideLayout" Target="../slideLayouts/slideLayout10.xml"/><Relationship Id="rId4" Type="http://purl.oclc.org/ooxml/officeDocument/relationships/slideLayout" Target="../slideLayouts/slideLayout4.xml"/><Relationship Id="rId9" Type="http://purl.oclc.org/ooxml/officeDocument/relationships/slideLayout" Target="../slideLayouts/slideLayout9.xml"/></Relationships>
</file>

<file path=ppt/slideMasters/slideMaster1.xml><?xml version="1.0" encoding="utf-8"?>
<p:sldMaster xmlns:a="http://purl.oclc.org/ooxml/drawingml/main" xmlns:r="http://purl.oclc.org/ooxml/officeDocument/relationships" xmlns:p="http://purl.oclc.org/ooxml/presentationml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4ADFE5-0F33-4B7F-9BED-61936BC60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4D372C-4EF4-4D10-A43D-4CEDEB65C5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0C2E51-E9F8-4CF9-B634-7B5709A683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%"/>
                  </a:schemeClr>
                </a:solidFill>
              </a:defRPr>
            </a:lvl1pPr>
          </a:lstStyle>
          <a:p>
            <a:fld id="{ED7F1B55-9F88-4A05-AD2D-4F01BB7DCB3C}" type="datetimeFigureOut">
              <a:rPr lang="en-IN" smtClean="0"/>
              <a:t>20-04-2018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5D43B2-F5A2-425C-AF72-4B88AC4E5F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%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99796-3C58-46F2-9B18-DA879CC06C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%"/>
                  </a:schemeClr>
                </a:solidFill>
              </a:defRPr>
            </a:lvl1pPr>
          </a:lstStyle>
          <a:p>
            <a:fld id="{10D7C333-9F0C-4D60-97BC-6AEF8287B6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8780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%"/>
        </a:lnSpc>
        <a:spcBef>
          <a:spcPct val="0%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%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%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purl.oclc.org/ooxml/officeDocument/relationships/slideLayout" Target="../slideLayouts/slideLayout1.xml"/><Relationship Id="rId2" Type="http://purl.oclc.org/ooxml/officeDocument/relationships/video" Target="../media/media1.mp4"/><Relationship Id="rId1" Type="http://schemas.microsoft.com/office/2007/relationships/media" Target="../media/media1.mp4"/><Relationship Id="rId4" Type="http://purl.oclc.org/ooxml/officeDocument/relationships/image" Target="../media/image1.png"/></Relationships>
</file>

<file path=ppt/slides/slide1.xml><?xml version="1.0" encoding="utf-8"?>
<p:sld xmlns:a="http://purl.oclc.org/ooxml/drawingml/main" xmlns:r="http://purl.oclc.org/ooxml/officeDocument/relationships" xmlns:p="http://purl.oclc.org/ooxml/presentationml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8C41C4BC-DEE2-4C28-BFBA-B19DFB8F3A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229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%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purl.oclc.org/ooxml/drawingml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%">
              <a:schemeClr val="phClr">
                <a:lumMod val="110%"/>
                <a:satMod val="105%"/>
                <a:tint val="67%"/>
              </a:schemeClr>
            </a:gs>
            <a:gs pos="50%">
              <a:schemeClr val="phClr">
                <a:lumMod val="105%"/>
                <a:satMod val="103%"/>
                <a:tint val="73%"/>
              </a:schemeClr>
            </a:gs>
            <a:gs pos="100%">
              <a:schemeClr val="phClr">
                <a:lumMod val="105%"/>
                <a:satMod val="109%"/>
                <a:tint val="81%"/>
              </a:schemeClr>
            </a:gs>
          </a:gsLst>
          <a:lin ang="5400000" scaled="0"/>
        </a:gradFill>
        <a:gradFill rotWithShape="1">
          <a:gsLst>
            <a:gs pos="0%">
              <a:schemeClr val="phClr">
                <a:satMod val="103%"/>
                <a:lumMod val="102%"/>
                <a:tint val="94%"/>
              </a:schemeClr>
            </a:gs>
            <a:gs pos="50%">
              <a:schemeClr val="phClr">
                <a:satMod val="110%"/>
                <a:lumMod val="100%"/>
                <a:shade val="100%"/>
              </a:schemeClr>
            </a:gs>
            <a:gs pos="100%">
              <a:schemeClr val="phClr">
                <a:lumMod val="99%"/>
                <a:satMod val="120%"/>
                <a:shade val="78%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%"/>
        </a:ln>
        <a:ln w="12700" cap="flat" cmpd="sng" algn="ctr">
          <a:solidFill>
            <a:schemeClr val="phClr"/>
          </a:solidFill>
          <a:prstDash val="solid"/>
          <a:miter lim="800%"/>
        </a:ln>
        <a:ln w="19050" cap="flat" cmpd="sng" algn="ctr">
          <a:solidFill>
            <a:schemeClr val="phClr"/>
          </a:solidFill>
          <a:prstDash val="solid"/>
          <a:miter lim="800%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%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%"/>
            <a:satMod val="170%"/>
          </a:schemeClr>
        </a:solidFill>
        <a:gradFill rotWithShape="1">
          <a:gsLst>
            <a:gs pos="0%">
              <a:schemeClr val="phClr">
                <a:tint val="93%"/>
                <a:satMod val="150%"/>
                <a:shade val="98%"/>
                <a:lumMod val="102%"/>
              </a:schemeClr>
            </a:gs>
            <a:gs pos="50%">
              <a:schemeClr val="phClr">
                <a:tint val="98%"/>
                <a:satMod val="130%"/>
                <a:shade val="90%"/>
                <a:lumMod val="103%"/>
              </a:schemeClr>
            </a:gs>
            <a:gs pos="100%">
              <a:schemeClr val="phClr">
                <a:shade val="63%"/>
                <a:satMod val="120%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purl.oclc.org/ooxml/officeDocument/extendedProperties" xmlns:vt="http://purl.oclc.org/ooxml/officeDocument/docPropsVTypes">
  <TotalTime>34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Meghna Chatterjee</dc:creator>
  <cp:lastModifiedBy>Meghna Chatterjee</cp:lastModifiedBy>
  <cp:revision>4</cp:revision>
  <dcterms:created xsi:type="dcterms:W3CDTF">2018-04-21T02:17:43Z</dcterms:created>
  <dcterms:modified xsi:type="dcterms:W3CDTF">2018-04-21T02:52:07Z</dcterms:modified>
</cp:coreProperties>
</file>

<file path=docProps/thumbnail.jpeg>
</file>